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8"/>
  </p:notesMasterIdLst>
  <p:sldIdLst>
    <p:sldId id="256" r:id="rId2"/>
    <p:sldId id="267" r:id="rId3"/>
    <p:sldId id="271" r:id="rId4"/>
    <p:sldId id="268" r:id="rId5"/>
    <p:sldId id="26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75328" autoAdjust="0"/>
  </p:normalViewPr>
  <p:slideViewPr>
    <p:cSldViewPr snapToGrid="0">
      <p:cViewPr varScale="1">
        <p:scale>
          <a:sx n="67" d="100"/>
          <a:sy n="67" d="100"/>
        </p:scale>
        <p:origin x="52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10438-1FFA-48C3-A9CE-EFFFA28E8E88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87905-43A3-42A6-821B-676F33AC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3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Sample format for polling questions to use when running a Sakai Meeting </a:t>
            </a:r>
          </a:p>
          <a:p>
            <a:endParaRPr lang="en-US" sz="1400" b="1" dirty="0"/>
          </a:p>
          <a:p>
            <a:r>
              <a:rPr lang="en-US" sz="1400" b="1" dirty="0"/>
              <a:t>Note: </a:t>
            </a:r>
            <a:r>
              <a:rPr lang="en-US" sz="1400" b="0" dirty="0"/>
              <a:t>Meetings will convert your PowerPoint to a pdf when you upload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7905-43A3-42A6-821B-676F33ACAA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8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Answer: C.  Meetings is working with all devices, but stick with Chrome EXCEPT with iOS devices, use Safari.</a:t>
            </a:r>
          </a:p>
          <a:p>
            <a:endParaRPr lang="en-US" sz="1400" b="1" dirty="0"/>
          </a:p>
          <a:p>
            <a:r>
              <a:rPr lang="en-US" sz="1400" b="1" dirty="0"/>
              <a:t>Note: DO NOT </a:t>
            </a:r>
            <a:r>
              <a:rPr lang="en-US" sz="1400" b="0" dirty="0"/>
              <a:t>use Edge or Internet Explorer (IE)</a:t>
            </a:r>
          </a:p>
          <a:p>
            <a:endParaRPr lang="en-US" sz="14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Resources: </a:t>
            </a:r>
            <a:r>
              <a:rPr lang="en-US" sz="1400" b="0" dirty="0"/>
              <a:t>https://wiki.durhamtech.edu/wiki/index.php/Meetings:_Equipment_Required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dirty="0"/>
          </a:p>
          <a:p>
            <a:endParaRPr lang="en-US" sz="1400" b="0" dirty="0"/>
          </a:p>
          <a:p>
            <a:r>
              <a:rPr lang="en-US" sz="1400" b="1" dirty="0"/>
              <a:t> </a:t>
            </a:r>
          </a:p>
          <a:p>
            <a:pPr marL="228600" indent="-228600">
              <a:buAutoNum type="alphaUcParenR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7905-43A3-42A6-821B-676F33ACAA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7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87905-43A3-42A6-821B-676F33ACAA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85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Answer: E. Right now, all of the above </a:t>
            </a:r>
          </a:p>
          <a:p>
            <a:endParaRPr lang="en-US" sz="1400" dirty="0"/>
          </a:p>
          <a:p>
            <a:pPr marL="228600" indent="-228600">
              <a:buAutoNum type="alphaUcParenR"/>
            </a:pPr>
            <a:r>
              <a:rPr lang="en-US" sz="1400" dirty="0"/>
              <a:t>It’s not recommended to use tablets/smartphones as </a:t>
            </a:r>
            <a:r>
              <a:rPr lang="en-US" sz="1400" b="1" dirty="0"/>
              <a:t>you usually can’t share your screen with a mobile device</a:t>
            </a:r>
          </a:p>
          <a:p>
            <a:pPr marL="228600" indent="-228600">
              <a:buAutoNum type="alphaUcParenR"/>
            </a:pPr>
            <a:r>
              <a:rPr lang="en-US" sz="1400" dirty="0"/>
              <a:t>Chrome works the </a:t>
            </a:r>
            <a:r>
              <a:rPr lang="en-US" sz="1400" b="1" dirty="0"/>
              <a:t>best-Firefox is more likely to be out of date </a:t>
            </a:r>
          </a:p>
          <a:p>
            <a:pPr marL="228600" indent="-228600">
              <a:buAutoNum type="alphaUcParenR"/>
            </a:pPr>
            <a:r>
              <a:rPr lang="en-US" sz="1400" b="0" dirty="0"/>
              <a:t>You can use a microphone; </a:t>
            </a:r>
            <a:r>
              <a:rPr lang="en-US" sz="1400" b="1" dirty="0"/>
              <a:t>but  the static and feedback maybe be disruptive. You may need to use a headset!  </a:t>
            </a:r>
          </a:p>
          <a:p>
            <a:pPr marL="228600" indent="-228600">
              <a:buAutoNum type="alphaUcParenR"/>
            </a:pPr>
            <a:r>
              <a:rPr lang="en-US" sz="1400" b="0" i="1" dirty="0"/>
              <a:t>You can do this!</a:t>
            </a:r>
          </a:p>
          <a:p>
            <a:pPr marL="228600" indent="-228600">
              <a:buAutoNum type="alphaUcParenR"/>
            </a:pPr>
            <a:r>
              <a:rPr lang="en-US" b="1" dirty="0"/>
              <a:t>All of the above is correct</a:t>
            </a:r>
          </a:p>
          <a:p>
            <a:pPr marL="228600" indent="-228600">
              <a:buAutoNum type="alphaUcParenR"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Resources: </a:t>
            </a:r>
            <a:r>
              <a:rPr lang="en-US" sz="1200" b="0" dirty="0"/>
              <a:t>https://wiki.durhamtech.edu/wiki/index.php/Meetings:_Equipment_Required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7905-43A3-42A6-821B-676F33ACAA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25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Answer: True. Why?</a:t>
            </a:r>
          </a:p>
          <a:p>
            <a:endParaRPr lang="en-US" sz="1400" b="1" dirty="0"/>
          </a:p>
          <a:p>
            <a:r>
              <a:rPr lang="en-US" sz="1400" b="1" dirty="0"/>
              <a:t>A) </a:t>
            </a:r>
            <a:r>
              <a:rPr lang="en-US" sz="1400" b="1" dirty="0">
                <a:solidFill>
                  <a:srgbClr val="0070C0"/>
                </a:solidFill>
              </a:rPr>
              <a:t>You should try out your PowerPoint (and other file types) saved as a pdf in your Meeting first,</a:t>
            </a:r>
            <a:r>
              <a:rPr lang="en-US" sz="1400" b="1" dirty="0"/>
              <a:t> </a:t>
            </a:r>
            <a:r>
              <a:rPr lang="en-US" sz="1400" dirty="0"/>
              <a:t>since Meetings will convert it to a pdf when you use it in your meeting.</a:t>
            </a:r>
          </a:p>
          <a:p>
            <a:endParaRPr lang="en-US" sz="1400" b="1" dirty="0"/>
          </a:p>
          <a:p>
            <a:r>
              <a:rPr lang="en-US" sz="1400" b="1" dirty="0"/>
              <a:t>B) When your PowerPoint is converted to a pdf by Meetings, </a:t>
            </a:r>
            <a:r>
              <a:rPr lang="en-US" sz="1400" b="0" dirty="0"/>
              <a:t>it will take a bit longer to load; </a:t>
            </a:r>
            <a:r>
              <a:rPr lang="en-US" sz="1400" b="0" i="1" dirty="0">
                <a:solidFill>
                  <a:srgbClr val="0070C0"/>
                </a:solidFill>
              </a:rPr>
              <a:t>and the fonts may display differently. Animations may not work or could work differently</a:t>
            </a:r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r>
              <a:rPr lang="en-US" sz="1400" b="1" i="0" dirty="0">
                <a:solidFill>
                  <a:srgbClr val="0070C0"/>
                </a:solidFill>
              </a:rPr>
              <a:t>Resources: </a:t>
            </a:r>
            <a:r>
              <a:rPr lang="en-US" sz="1400" b="0" i="0" dirty="0">
                <a:solidFill>
                  <a:srgbClr val="0070C0"/>
                </a:solidFill>
              </a:rPr>
              <a:t>https://wiki.durhamtech.edu/wiki/index.php/Meetings:_Presenter_Features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7905-43A3-42A6-821B-676F33ACAA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46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Answer: Yes, of course! Want to learn more? </a:t>
            </a:r>
          </a:p>
          <a:p>
            <a:endParaRPr lang="en-US" sz="1400" b="1" dirty="0"/>
          </a:p>
          <a:p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Visit us online at </a:t>
            </a:r>
            <a:r>
              <a:rPr lang="en-US" b="1" dirty="0"/>
              <a:t>https://go.durhamtech.edu/sakai-meetings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7905-43A3-42A6-821B-676F33ACA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29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3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4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8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77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2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3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7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7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1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3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0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Sakai Meetings: </a:t>
            </a:r>
            <a:br>
              <a:rPr lang="en-US" sz="6000" dirty="0"/>
            </a:br>
            <a:r>
              <a:rPr lang="en-US" sz="6000" dirty="0"/>
              <a:t>Sample Polling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Becky Roehrs</a:t>
            </a:r>
          </a:p>
        </p:txBody>
      </p:sp>
      <p:pic>
        <p:nvPicPr>
          <p:cNvPr id="5" name="Picture 4" descr="Durham Tech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187781"/>
            <a:ext cx="3914125" cy="62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7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85120" cy="1450757"/>
          </a:xfrm>
        </p:spPr>
        <p:txBody>
          <a:bodyPr>
            <a:noAutofit/>
          </a:bodyPr>
          <a:lstStyle/>
          <a:p>
            <a:r>
              <a:rPr lang="en-US" sz="4400" b="1" i="1" dirty="0">
                <a:highlight>
                  <a:srgbClr val="00FFFF"/>
                </a:highlight>
              </a:rPr>
              <a:t>POLL</a:t>
            </a:r>
            <a:r>
              <a:rPr lang="en-US" sz="4400" b="1" dirty="0"/>
              <a:t>: </a:t>
            </a:r>
            <a:r>
              <a:rPr lang="en-US" sz="4400" dirty="0"/>
              <a:t>What devices/browsers are recommended for </a:t>
            </a:r>
            <a:r>
              <a:rPr lang="en-US" sz="4400" b="1" i="1" dirty="0">
                <a:solidFill>
                  <a:srgbClr val="0070C0"/>
                </a:solidFill>
              </a:rPr>
              <a:t>students</a:t>
            </a:r>
            <a:r>
              <a:rPr lang="en-US" sz="4400" dirty="0"/>
              <a:t> to </a:t>
            </a:r>
            <a:r>
              <a:rPr lang="en-US" sz="4400" b="1" i="1" dirty="0">
                <a:solidFill>
                  <a:srgbClr val="0070C0"/>
                </a:solidFill>
              </a:rPr>
              <a:t>join</a:t>
            </a:r>
            <a:r>
              <a:rPr lang="en-US" sz="4400" dirty="0"/>
              <a:t> a Meeting?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82869"/>
            <a:ext cx="10058400" cy="402336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0070C0"/>
                </a:solidFill>
              </a:rPr>
              <a:t>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/>
              <a:t>Desktop/laptop OR MAC with speakers (Chrome or Firefox)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/>
              <a:t>Smartphone/Tablet (Chrome) or iOS (Safari)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>
                <a:solidFill>
                  <a:schemeClr val="tx1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8436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E3A9ED-F123-4ED4-82BD-5D3ACCC72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Questions</a:t>
            </a:r>
          </a:p>
        </p:txBody>
      </p:sp>
    </p:spTree>
    <p:extLst>
      <p:ext uri="{BB962C8B-B14F-4D97-AF65-F5344CB8AC3E}">
        <p14:creationId xmlns:p14="http://schemas.microsoft.com/office/powerpoint/2010/main" val="147397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28555" cy="1450757"/>
          </a:xfrm>
        </p:spPr>
        <p:txBody>
          <a:bodyPr>
            <a:normAutofit/>
          </a:bodyPr>
          <a:lstStyle/>
          <a:p>
            <a:r>
              <a:rPr lang="en-US" sz="4400" dirty="0"/>
              <a:t>What do </a:t>
            </a:r>
            <a:r>
              <a:rPr lang="en-US" sz="4400" b="1" i="1" dirty="0">
                <a:solidFill>
                  <a:srgbClr val="0070C0"/>
                </a:solidFill>
              </a:rPr>
              <a:t>faculty</a:t>
            </a:r>
            <a:r>
              <a:rPr lang="en-US" sz="4400" dirty="0"/>
              <a:t> need to </a:t>
            </a:r>
            <a:r>
              <a:rPr lang="en-US" sz="4400" b="1" i="1" dirty="0">
                <a:solidFill>
                  <a:srgbClr val="0070C0"/>
                </a:solidFill>
              </a:rPr>
              <a:t>RUN</a:t>
            </a:r>
            <a:r>
              <a:rPr lang="en-US" sz="4400" dirty="0"/>
              <a:t> a Meeting?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0070C0"/>
                </a:solidFill>
              </a:rPr>
              <a:t>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>
                <a:solidFill>
                  <a:schemeClr val="tx1"/>
                </a:solidFill>
              </a:rPr>
              <a:t>Desktop pc/laptop or Mac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>
                <a:solidFill>
                  <a:schemeClr val="tx1"/>
                </a:solidFill>
              </a:rPr>
              <a:t>Latest version of Chrome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>
                <a:solidFill>
                  <a:schemeClr val="tx1"/>
                </a:solidFill>
              </a:rPr>
              <a:t> Headset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>
                <a:solidFill>
                  <a:schemeClr val="tx1"/>
                </a:solidFill>
              </a:rPr>
              <a:t>Enthusiasm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4000" dirty="0">
                <a:solidFill>
                  <a:schemeClr val="tx1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6102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When </a:t>
            </a:r>
            <a:r>
              <a:rPr lang="en-US" sz="4400" b="1" i="1" dirty="0">
                <a:solidFill>
                  <a:srgbClr val="0070C0"/>
                </a:solidFill>
              </a:rPr>
              <a:t>running</a:t>
            </a:r>
            <a:r>
              <a:rPr lang="en-US" sz="4400" dirty="0"/>
              <a:t> a </a:t>
            </a:r>
            <a:r>
              <a:rPr lang="en-US" sz="4400" dirty="0">
                <a:solidFill>
                  <a:schemeClr val="tx1"/>
                </a:solidFill>
              </a:rPr>
              <a:t>Meeting</a:t>
            </a:r>
            <a:r>
              <a:rPr lang="en-US" sz="4400" dirty="0"/>
              <a:t>, you should you upload a </a:t>
            </a:r>
            <a:r>
              <a:rPr lang="en-US" sz="4400" b="1" i="1" dirty="0">
                <a:solidFill>
                  <a:srgbClr val="0070C0"/>
                </a:solidFill>
              </a:rPr>
              <a:t>pdf version </a:t>
            </a:r>
            <a:r>
              <a:rPr lang="en-US" sz="4400" dirty="0"/>
              <a:t>of your</a:t>
            </a:r>
            <a:r>
              <a:rPr lang="en-US" sz="4400" b="1" i="1" dirty="0">
                <a:solidFill>
                  <a:srgbClr val="0070C0"/>
                </a:solidFill>
              </a:rPr>
              <a:t> PowerPoint.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altLang="en-US" sz="4000" dirty="0">
                <a:solidFill>
                  <a:schemeClr val="tx1"/>
                </a:solidFill>
              </a:rPr>
              <a:t>(True/False)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3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28555" cy="1450757"/>
          </a:xfrm>
        </p:spPr>
        <p:txBody>
          <a:bodyPr>
            <a:normAutofit/>
          </a:bodyPr>
          <a:lstStyle/>
          <a:p>
            <a:r>
              <a:rPr lang="en-US" sz="4400" dirty="0"/>
              <a:t>Are there any Meetings </a:t>
            </a:r>
            <a:r>
              <a:rPr lang="en-US" sz="4400" b="1" i="1" dirty="0">
                <a:solidFill>
                  <a:srgbClr val="0070C0"/>
                </a:solidFill>
              </a:rPr>
              <a:t>Resources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3600" b="1" dirty="0">
              <a:solidFill>
                <a:schemeClr val="tx1"/>
              </a:solidFill>
            </a:endParaRPr>
          </a:p>
          <a:p>
            <a:r>
              <a:rPr lang="en-US" altLang="en-US" sz="3600" dirty="0">
                <a:solidFill>
                  <a:schemeClr val="tx1"/>
                </a:solidFill>
              </a:rPr>
              <a:t>(Yes/No)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490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823</TotalTime>
  <Words>430</Words>
  <Application>Microsoft Office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Sakai Meetings:  Sample Polling Questions</vt:lpstr>
      <vt:lpstr>POLL: What devices/browsers are recommended for students to join a Meeting? </vt:lpstr>
      <vt:lpstr>Instructor Questions</vt:lpstr>
      <vt:lpstr>What do faculty need to RUN a Meeting? </vt:lpstr>
      <vt:lpstr>When running a Meeting, you should you upload a pdf version of your PowerPoint.</vt:lpstr>
      <vt:lpstr>Are there any Meetings Resources?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Polling Questions for Meetings</dc:title>
  <dc:creator>Karen McPhaul</dc:creator>
  <cp:lastModifiedBy>Becky Roehrs</cp:lastModifiedBy>
  <cp:revision>65</cp:revision>
  <dcterms:created xsi:type="dcterms:W3CDTF">2014-06-11T13:19:50Z</dcterms:created>
  <dcterms:modified xsi:type="dcterms:W3CDTF">2021-08-10T17:17:23Z</dcterms:modified>
</cp:coreProperties>
</file>